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63" r:id="rId9"/>
    <p:sldId id="260" r:id="rId10"/>
    <p:sldId id="264" r:id="rId11"/>
    <p:sldId id="261" r:id="rId12"/>
    <p:sldId id="271" r:id="rId13"/>
    <p:sldId id="262" r:id="rId14"/>
    <p:sldId id="265" r:id="rId15"/>
    <p:sldId id="267" r:id="rId16"/>
    <p:sldId id="266" r:id="rId17"/>
    <p:sldId id="268" r:id="rId18"/>
    <p:sldId id="269" r:id="rId19"/>
    <p:sldId id="270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533E-98E4-4F69-83A1-CF351DCF3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2367314"/>
          </a:xfrm>
        </p:spPr>
        <p:txBody>
          <a:bodyPr/>
          <a:lstStyle/>
          <a:p>
            <a:r>
              <a:rPr lang="en-US" dirty="0"/>
              <a:t>REVERSE-ENGINEERING </a:t>
            </a:r>
            <a:br>
              <a:rPr lang="en-US" dirty="0"/>
            </a:br>
            <a:r>
              <a:rPr lang="en-US" dirty="0"/>
              <a:t>TED NELSON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32E3E-B7A8-42F5-B94A-7AF46934E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1879" y="3657597"/>
            <a:ext cx="7556739" cy="170228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hyper-adventure with your guide: Eric Rangell</a:t>
            </a:r>
          </a:p>
          <a:p>
            <a:r>
              <a:rPr lang="en-US" dirty="0" err="1"/>
              <a:t>KansasFest</a:t>
            </a:r>
            <a:r>
              <a:rPr lang="en-U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03330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880B-37B5-4597-A047-F562AA1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= Text +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033E-142F-4576-934F-01ED594D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versioning of the document – can reconstruct old versions.</a:t>
            </a:r>
          </a:p>
          <a:p>
            <a:r>
              <a:rPr lang="en-US" dirty="0"/>
              <a:t>1.0 = “It was a dark and stormy night” (position 0, length 30)</a:t>
            </a:r>
          </a:p>
          <a:p>
            <a:r>
              <a:rPr lang="en-US" dirty="0"/>
              <a:t>Change word “stormy” to “rainy”</a:t>
            </a:r>
          </a:p>
          <a:p>
            <a:r>
              <a:rPr lang="en-US" dirty="0"/>
              <a:t>1.1.1 = “It was a dark and ” (position 0, length 18)</a:t>
            </a:r>
          </a:p>
          <a:p>
            <a:r>
              <a:rPr lang="en-US" dirty="0"/>
              <a:t>1.1.2 = “rainy” – word appended to tape.  (Position 31, length 5)</a:t>
            </a:r>
          </a:p>
          <a:p>
            <a:r>
              <a:rPr lang="en-US" dirty="0"/>
              <a:t>1.1.3 = “ night” (position 23 length 6)</a:t>
            </a:r>
          </a:p>
        </p:txBody>
      </p:sp>
    </p:spTree>
    <p:extLst>
      <p:ext uri="{BB962C8B-B14F-4D97-AF65-F5344CB8AC3E}">
        <p14:creationId xmlns:p14="http://schemas.microsoft.com/office/powerpoint/2010/main" val="406576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3E14-C6EC-453C-BC01-FA5D2839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JOT™ 1986 is written in Forth 1.7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EE5D-3522-46D4-A49A-D2E870CA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Forth is a Threaded Interpretive Language.  Some people call it a “write-only” language because the code can look very cryptic.</a:t>
            </a:r>
          </a:p>
          <a:p>
            <a:r>
              <a:rPr lang="en-US" dirty="0"/>
              <a:t>Forth has very low level access to the computer, runs very fast, has a small memory footprint, and been primarily used for controlling machinery.</a:t>
            </a:r>
          </a:p>
          <a:p>
            <a:r>
              <a:rPr lang="en-US" dirty="0"/>
              <a:t>The entire image of a Forth system can be saved and loaded, like Smalltalk.</a:t>
            </a:r>
          </a:p>
          <a:p>
            <a:r>
              <a:rPr lang="en-US" dirty="0"/>
              <a:t>Forth is fun to use.  Mad Apple Forth is a </a:t>
            </a:r>
            <a:r>
              <a:rPr lang="en-US" dirty="0" err="1"/>
              <a:t>Prodos</a:t>
            </a:r>
            <a:r>
              <a:rPr lang="en-US" dirty="0"/>
              <a:t> version of Forth.  The Plasma language was derived from Forth.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3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D8F6-B0D2-47DB-A830-CA846E0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Ancient Incantation From 1986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5C96-19AA-4FC0-9B6E-16EC9F59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104DB1-B996-4946-8B0E-008923A9B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2906713"/>
            <a:ext cx="78200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8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DF2B-D19F-42CC-9C90-5925BCBB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Coding in Mad Apple Forth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1CFD0-CA6A-451B-B37A-E04204D5E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806" y="1961072"/>
            <a:ext cx="6611072" cy="4267200"/>
          </a:xfrm>
        </p:spPr>
      </p:pic>
    </p:spTree>
    <p:extLst>
      <p:ext uri="{BB962C8B-B14F-4D97-AF65-F5344CB8AC3E}">
        <p14:creationId xmlns:p14="http://schemas.microsoft.com/office/powerpoint/2010/main" val="194652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A295-1650-4240-8FE6-5C23EB43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JOT™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3027-DED9-44B0-B5D1-63B17428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disk image has standard RWTS, but the Forth code is “</a:t>
            </a:r>
            <a:r>
              <a:rPr lang="en-US" dirty="0" err="1"/>
              <a:t>unlistable</a:t>
            </a:r>
            <a:r>
              <a:rPr lang="en-US" dirty="0"/>
              <a:t>”.</a:t>
            </a:r>
          </a:p>
          <a:p>
            <a:r>
              <a:rPr lang="en-US" dirty="0"/>
              <a:t>Some Forth words have extra bytes, and pointers to most words are null.</a:t>
            </a:r>
          </a:p>
          <a:p>
            <a:r>
              <a:rPr lang="en-US" dirty="0"/>
              <a:t>1. Write program to find as many Forth words and addresses as you can.</a:t>
            </a:r>
          </a:p>
          <a:p>
            <a:r>
              <a:rPr lang="en-US" dirty="0"/>
              <a:t>2. Identify patches to fix the bad words.</a:t>
            </a:r>
          </a:p>
          <a:p>
            <a:r>
              <a:rPr lang="en-US" dirty="0"/>
              <a:t>3. Write program to fill in the null pointers with the correct values.</a:t>
            </a:r>
          </a:p>
          <a:p>
            <a:r>
              <a:rPr lang="en-US" dirty="0"/>
              <a:t>4. Get a complete list of the Forth words and their starting addresses.</a:t>
            </a:r>
          </a:p>
          <a:p>
            <a:r>
              <a:rPr lang="en-US" dirty="0"/>
              <a:t>5. Disassemble the Forth words – use the emulator’s printer to get them into a PDF.</a:t>
            </a:r>
          </a:p>
          <a:p>
            <a:r>
              <a:rPr lang="en-US" dirty="0"/>
              <a:t>6. Read the code.  Edit generated structures. Port to Mad Apple Forth.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5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30F-0097-41A4-9707-106555BF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65F81-F257-4B2E-880D-F4F04177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145" y="616788"/>
            <a:ext cx="7499230" cy="5624423"/>
          </a:xfrm>
        </p:spPr>
      </p:pic>
    </p:spTree>
    <p:extLst>
      <p:ext uri="{BB962C8B-B14F-4D97-AF65-F5344CB8AC3E}">
        <p14:creationId xmlns:p14="http://schemas.microsoft.com/office/powerpoint/2010/main" val="216810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0C8D-8D2B-4B85-AE31-9C3A53F5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get frustrated, find this </a:t>
            </a:r>
            <a:r>
              <a:rPr lang="en-US"/>
              <a:t>on eBay: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66479-2B78-4693-820E-F9206DCF7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445" y="1979865"/>
            <a:ext cx="6406551" cy="4237245"/>
          </a:xfrm>
        </p:spPr>
      </p:pic>
    </p:spTree>
    <p:extLst>
      <p:ext uri="{BB962C8B-B14F-4D97-AF65-F5344CB8AC3E}">
        <p14:creationId xmlns:p14="http://schemas.microsoft.com/office/powerpoint/2010/main" val="14353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CC52-05E6-4496-BD36-5A6A1681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Reverse Engineering JOT™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1F819-BAB8-4251-AB5A-0B4AAF18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emulator (especially Virtual II) makes the process easier.</a:t>
            </a:r>
          </a:p>
          <a:p>
            <a:r>
              <a:rPr lang="en-US" dirty="0"/>
              <a:t>Monitor and Mini-Assembler commands can be pasted from text files.</a:t>
            </a:r>
          </a:p>
          <a:p>
            <a:r>
              <a:rPr lang="en-US" dirty="0"/>
              <a:t>Use the emulator’s breakpoints and debugger as needed.</a:t>
            </a:r>
          </a:p>
          <a:p>
            <a:r>
              <a:rPr lang="en-US" dirty="0"/>
              <a:t>Use the emulator’s printer to save output to PDF files.</a:t>
            </a:r>
          </a:p>
          <a:p>
            <a:r>
              <a:rPr lang="en-US" dirty="0"/>
              <a:t>Print hardcopy when needed and take notes on what you find.</a:t>
            </a:r>
          </a:p>
          <a:p>
            <a:r>
              <a:rPr lang="en-US" b="1" dirty="0"/>
              <a:t>Goal:</a:t>
            </a:r>
            <a:r>
              <a:rPr lang="en-US" dirty="0"/>
              <a:t> An annotated source code listing of the JOT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6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824C-1B4A-4FBD-8C9F-1AB6F9F5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Structure of a Forth 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21906-341B-4093-AEAA-F9560E7E6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874" y="2396437"/>
            <a:ext cx="4800598" cy="3781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67F3C-F180-47FA-96A0-6EA0579B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944" y="982132"/>
            <a:ext cx="3286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7042-8578-4385-8FEC-BFBB88C2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lowest level words have machine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1AA49-BB6C-4477-AA87-8C65B4C66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76" y="2414543"/>
            <a:ext cx="5065528" cy="37678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FDB15-45F1-4375-9BE5-6509BB551D9E}"/>
              </a:ext>
            </a:extLst>
          </p:cNvPr>
          <p:cNvSpPr txBox="1"/>
          <p:nvPr/>
        </p:nvSpPr>
        <p:spPr>
          <a:xfrm>
            <a:off x="6504317" y="2685691"/>
            <a:ext cx="4767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83 = Length of name of the word (AND #$3F)</a:t>
            </a:r>
          </a:p>
          <a:p>
            <a:endParaRPr lang="en-US" dirty="0"/>
          </a:p>
          <a:p>
            <a:r>
              <a:rPr lang="en-US" dirty="0"/>
              <a:t>4C 49 D4 = “LIT”  Last byte has high bit set.</a:t>
            </a:r>
          </a:p>
          <a:p>
            <a:endParaRPr lang="en-US" dirty="0"/>
          </a:p>
          <a:p>
            <a:r>
              <a:rPr lang="en-US" dirty="0"/>
              <a:t>00 00 = pointer to previous word.  (LIT is the very first word in the system)</a:t>
            </a:r>
          </a:p>
          <a:p>
            <a:endParaRPr lang="en-US" dirty="0"/>
          </a:p>
          <a:p>
            <a:r>
              <a:rPr lang="en-US" dirty="0"/>
              <a:t>A0 08 = pointer to code for the word (immediately following indicates machine code)</a:t>
            </a:r>
          </a:p>
          <a:p>
            <a:endParaRPr lang="en-US" dirty="0"/>
          </a:p>
          <a:p>
            <a:r>
              <a:rPr lang="en-US" dirty="0"/>
              <a:t>8A0 = machine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6446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6473-9B6D-4A12-8356-F72EFC6F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Ted Nelson?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25657-2992-4D2B-AE28-44BF2AC6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And why did we donate to scan his junk mail to the Internet Archive?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1EC3F-36EE-4578-BF48-C589D5C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22" y="5594320"/>
            <a:ext cx="34385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97ABF-F87F-4416-9E85-4A14DC07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60" y="5739558"/>
            <a:ext cx="786765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6A7DB-99FA-46D0-AA9B-598C1DAA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85" y="4527483"/>
            <a:ext cx="6019800" cy="398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2AA63-17A8-4870-811B-E44804C69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37" y="2994523"/>
            <a:ext cx="4619625" cy="4333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7D639D-08F7-4BCA-8DB2-199E8CB5D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99" y="4710724"/>
            <a:ext cx="4491382" cy="2187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1F9657-8B82-4438-AEF1-A76D9A0CF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16" y="3108768"/>
            <a:ext cx="4391025" cy="3590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8A1717-4E2C-43BE-9630-D54F57102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447" y="3152955"/>
            <a:ext cx="3000375" cy="392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68D72F-E2E1-4301-A785-55120311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74" y="3108768"/>
            <a:ext cx="2297163" cy="28128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F29FE-8925-4717-87DA-E55475C6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42" y="5707737"/>
            <a:ext cx="3438525" cy="1247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466281-7D3D-4477-9919-ECF6FC6A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33" y="1910815"/>
            <a:ext cx="4497239" cy="7186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EC5CB1-CEBA-42D4-8679-7A93E2901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223" y="719145"/>
            <a:ext cx="2231822" cy="1623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BD8771-0AAC-4133-A414-96794B0129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6956" y="719144"/>
            <a:ext cx="1914147" cy="16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C174-473D-4863-959C-21D3DBC2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Let’s start by grabbing the sounds!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A35772-8F1C-4E71-B7D6-BA71B1561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525" y="1874168"/>
            <a:ext cx="5371381" cy="4340567"/>
          </a:xfrm>
        </p:spPr>
      </p:pic>
    </p:spTree>
    <p:extLst>
      <p:ext uri="{BB962C8B-B14F-4D97-AF65-F5344CB8AC3E}">
        <p14:creationId xmlns:p14="http://schemas.microsoft.com/office/powerpoint/2010/main" val="163020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753C-831A-4E58-8A9E-480D3CCB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DB56-3B17-44B7-AADF-53D8A846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0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8498-EF3B-4C29-A5A0-8072C336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Ted Nelson: Main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C5244-F710-401E-952D-2460BD4B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Inventor of the Back Button!  (against his co-workers’ objections)</a:t>
            </a:r>
          </a:p>
          <a:p>
            <a:r>
              <a:rPr lang="en-US" dirty="0"/>
              <a:t>Created the first Rock Musical in 1957, a computer themed soap opera, and a student film about the meaning of life.  (Enjoy his YouTube channel!)</a:t>
            </a:r>
          </a:p>
          <a:p>
            <a:r>
              <a:rPr lang="en-US" dirty="0"/>
              <a:t>Coined the word “Hypertext” in 1962, and many other words.</a:t>
            </a:r>
          </a:p>
          <a:p>
            <a:r>
              <a:rPr lang="en-US" dirty="0"/>
              <a:t>His book </a:t>
            </a:r>
            <a:r>
              <a:rPr lang="en-US" b="1" i="1" dirty="0"/>
              <a:t>Computer Lib</a:t>
            </a:r>
            <a:r>
              <a:rPr lang="en-US" dirty="0"/>
              <a:t> encouraged Steve Wozniak to develop the Apple 1.</a:t>
            </a:r>
          </a:p>
          <a:p>
            <a:r>
              <a:rPr lang="en-US" dirty="0"/>
              <a:t>Designed a word processor used by NASA for Apollo mission documents.</a:t>
            </a:r>
          </a:p>
          <a:p>
            <a:r>
              <a:rPr lang="en-US" dirty="0"/>
              <a:t>Designed full hypertext systems with visible connections to source material.</a:t>
            </a:r>
          </a:p>
          <a:p>
            <a:r>
              <a:rPr lang="en-US" dirty="0"/>
              <a:t>Designed a multi-dimensional database structure that subsumes all others.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67B5-2A23-4A33-8224-E4CF119F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how do we reverse-engineer him?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E6EA-DBFD-4DE6-BF90-39AC0AC3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10924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Watch his </a:t>
            </a:r>
            <a:r>
              <a:rPr lang="en-US" b="1" dirty="0" err="1"/>
              <a:t>Youtube</a:t>
            </a:r>
            <a:r>
              <a:rPr lang="en-US" b="1" dirty="0"/>
              <a:t> videos</a:t>
            </a:r>
            <a:endParaRPr lang="en-US" dirty="0"/>
          </a:p>
          <a:p>
            <a:r>
              <a:rPr lang="en-US" dirty="0"/>
              <a:t>Read his autobiography: </a:t>
            </a:r>
            <a:r>
              <a:rPr lang="en-US" b="1" i="1" dirty="0" err="1"/>
              <a:t>Possiplex</a:t>
            </a:r>
            <a:endParaRPr lang="en-US" dirty="0"/>
          </a:p>
          <a:p>
            <a:r>
              <a:rPr lang="en-US" dirty="0"/>
              <a:t>Read his letter to Brewster </a:t>
            </a:r>
            <a:r>
              <a:rPr lang="en-US" dirty="0" err="1"/>
              <a:t>Khale</a:t>
            </a:r>
            <a:r>
              <a:rPr lang="en-US" dirty="0"/>
              <a:t> from Jan 18, 2011:   (HTbrew-D11)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/>
              <a:t>Where My Hypertext Ideas Came From and Where They All Went</a:t>
            </a:r>
            <a:r>
              <a:rPr lang="en-US" dirty="0"/>
              <a:t>”</a:t>
            </a:r>
          </a:p>
          <a:p>
            <a:r>
              <a:rPr lang="en-US" dirty="0"/>
              <a:t>Read his junk mail – </a:t>
            </a:r>
            <a:r>
              <a:rPr lang="en-US" b="1" i="1" dirty="0"/>
              <a:t>Thanks Jason and Kevin, and all who donated!</a:t>
            </a:r>
          </a:p>
          <a:p>
            <a:r>
              <a:rPr lang="en-US" dirty="0"/>
              <a:t>Dig up </a:t>
            </a:r>
            <a:r>
              <a:rPr lang="en-US" b="1" dirty="0"/>
              <a:t>Sunless Sea</a:t>
            </a:r>
            <a:r>
              <a:rPr lang="en-US" dirty="0"/>
              <a:t> on archive.org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5316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B52E-F685-4832-9242-9DDA73A6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of the gems in Ted’s junk mail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1F74E-AD00-49A5-BADF-7DCC88437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3659" y="2392318"/>
            <a:ext cx="3895725" cy="27336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63E4E-D795-4B12-9FC2-04A8713A4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61" y="5125993"/>
            <a:ext cx="55816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9FF72-8D3A-4B1F-9E7B-D3BA13E26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176" y="2799398"/>
            <a:ext cx="6328241" cy="2026235"/>
          </a:xfrm>
          <a:prstGeom prst="rect">
            <a:avLst/>
          </a:prstGeom>
        </p:spPr>
      </p:pic>
      <p:pic>
        <p:nvPicPr>
          <p:cNvPr id="10" name="record_30sec">
            <a:hlinkClick r:id="" action="ppaction://media"/>
            <a:extLst>
              <a:ext uri="{FF2B5EF4-FFF2-40B4-BE49-F238E27FC236}">
                <a16:creationId xmlns:a16="http://schemas.microsoft.com/office/drawing/2014/main" id="{12D46B3B-A58B-428E-BF2B-BE0FE23CA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5440" y="5064096"/>
            <a:ext cx="997789" cy="9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F436-AD0E-428F-B36E-56AC09D4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Sunless Sea: Xanadu </a:t>
            </a:r>
            <a:r>
              <a:rPr lang="en-US" dirty="0" err="1"/>
              <a:t>Cyberarchaeology</a:t>
            </a:r>
            <a:r>
              <a:rPr lang="en-US" dirty="0"/>
              <a:t> Project</a:t>
            </a:r>
            <a:br>
              <a:rPr lang="en-US" dirty="0"/>
            </a:br>
            <a:r>
              <a:rPr lang="en-US" dirty="0"/>
              <a:t>(last revised August 17, 2005)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41EC0-1577-4A58-BA6C-5DF4D0CC8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539" y="2218157"/>
            <a:ext cx="7136922" cy="4114295"/>
          </a:xfrm>
        </p:spPr>
      </p:pic>
    </p:spTree>
    <p:extLst>
      <p:ext uri="{BB962C8B-B14F-4D97-AF65-F5344CB8AC3E}">
        <p14:creationId xmlns:p14="http://schemas.microsoft.com/office/powerpoint/2010/main" val="205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6973-D266-42EF-AB5A-6EBCF61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2132"/>
            <a:ext cx="9601196" cy="1303867"/>
          </a:xfrm>
        </p:spPr>
        <p:txBody>
          <a:bodyPr/>
          <a:lstStyle/>
          <a:p>
            <a:r>
              <a:rPr lang="en-US" dirty="0"/>
              <a:t>What does this have to do with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8B3ED-80D2-4B3E-BCB9-B3F0AB5CA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2540" y="781050"/>
            <a:ext cx="3495675" cy="2647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3F0C7-BB0E-4D6B-B3CA-2358E4D70FFD}"/>
              </a:ext>
            </a:extLst>
          </p:cNvPr>
          <p:cNvSpPr txBox="1"/>
          <p:nvPr/>
        </p:nvSpPr>
        <p:spPr>
          <a:xfrm>
            <a:off x="1063925" y="3411754"/>
            <a:ext cx="99548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Ted adapted his 1972 design of the JOT ™ (Juggler of Text) writing system to create a product for the Apple II computer in 1982, which was rebuilt in 1986 by Steve Witham and is now available on the Internet Archive.</a:t>
            </a:r>
          </a:p>
          <a:p>
            <a:endParaRPr lang="en-US" sz="2400" dirty="0"/>
          </a:p>
          <a:p>
            <a:r>
              <a:rPr lang="en-US" sz="2400" dirty="0"/>
              <a:t>The 1972 system was designed for a teletype and tape storage.  Ted designed a storage system where the text characters never moved – only pointers to spans of characters were changed as the document was edited.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C2385-BD75-458F-AD46-921D33136582}"/>
              </a:ext>
            </a:extLst>
          </p:cNvPr>
          <p:cNvSpPr/>
          <p:nvPr/>
        </p:nvSpPr>
        <p:spPr>
          <a:xfrm>
            <a:off x="10971985" y="710735"/>
            <a:ext cx="473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74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19E-79AF-46BC-BDD7-0B823B87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1C54-6B7A-4360-8E8E-9E787902F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961" y="633402"/>
            <a:ext cx="10049438" cy="5591196"/>
          </a:xfrm>
        </p:spPr>
      </p:pic>
    </p:spTree>
    <p:extLst>
      <p:ext uri="{BB962C8B-B14F-4D97-AF65-F5344CB8AC3E}">
        <p14:creationId xmlns:p14="http://schemas.microsoft.com/office/powerpoint/2010/main" val="18916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8DF2-CAB4-4B2C-B942-2892077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JOT ™ User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C076A-D9CB-4CD6-BBD3-4AAC3045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29" y="2050580"/>
            <a:ext cx="6003986" cy="4117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4D71E-7719-4E4D-8523-FBF8F00C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85" y="2896891"/>
            <a:ext cx="4191450" cy="26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5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218</TotalTime>
  <Words>778</Words>
  <Application>Microsoft Office PowerPoint</Application>
  <PresentationFormat>Widescreen</PresentationFormat>
  <Paragraphs>74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Organic</vt:lpstr>
      <vt:lpstr>REVERSE-ENGINEERING  TED NELSON</vt:lpstr>
      <vt:lpstr>Who is Ted Nelson?</vt:lpstr>
      <vt:lpstr>Ted Nelson: Main Accomplishments</vt:lpstr>
      <vt:lpstr>OK, how do we reverse-engineer him?</vt:lpstr>
      <vt:lpstr>Just one of the gems in Ted’s junk mail</vt:lpstr>
      <vt:lpstr>Sunless Sea: Xanadu Cyberarchaeology Project (last revised August 17, 2005)</vt:lpstr>
      <vt:lpstr>What does this have to do with </vt:lpstr>
      <vt:lpstr>PowerPoint Presentation</vt:lpstr>
      <vt:lpstr>DEMO: JOT ™ User Interaction</vt:lpstr>
      <vt:lpstr>Document = Text + Pointers</vt:lpstr>
      <vt:lpstr>JOT™ 1986 is written in Forth 1.7 </vt:lpstr>
      <vt:lpstr>An Ancient Incantation From 1986</vt:lpstr>
      <vt:lpstr>DEMO: Coding in Mad Apple Forth</vt:lpstr>
      <vt:lpstr>Reverse Engineering JOT™</vt:lpstr>
      <vt:lpstr>PowerPoint Presentation</vt:lpstr>
      <vt:lpstr>If you get frustrated, find this on eBay: </vt:lpstr>
      <vt:lpstr>DEMO: Reverse Engineering JOT™</vt:lpstr>
      <vt:lpstr>Structure of a Forth Word</vt:lpstr>
      <vt:lpstr>The lowest level words have machine code</vt:lpstr>
      <vt:lpstr>Demo: Let’s start by grabbing the sounds!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  TED NELSON</dc:title>
  <dc:creator>Eric Rangell</dc:creator>
  <cp:lastModifiedBy>Eric Rangell</cp:lastModifiedBy>
  <cp:revision>30</cp:revision>
  <dcterms:created xsi:type="dcterms:W3CDTF">2020-02-13T22:26:46Z</dcterms:created>
  <dcterms:modified xsi:type="dcterms:W3CDTF">2020-02-29T11:55:46Z</dcterms:modified>
</cp:coreProperties>
</file>